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8" r:id="rId4"/>
  </p:sldMasterIdLst>
  <p:notesMasterIdLst>
    <p:notesMasterId r:id="rId15"/>
  </p:notesMasterIdLst>
  <p:handoutMasterIdLst>
    <p:handoutMasterId r:id="rId16"/>
  </p:handoutMasterIdLst>
  <p:sldIdLst>
    <p:sldId id="343" r:id="rId5"/>
    <p:sldId id="256" r:id="rId6"/>
    <p:sldId id="261" r:id="rId7"/>
    <p:sldId id="338" r:id="rId8"/>
    <p:sldId id="344" r:id="rId9"/>
    <p:sldId id="265" r:id="rId10"/>
    <p:sldId id="345" r:id="rId11"/>
    <p:sldId id="346" r:id="rId12"/>
    <p:sldId id="347" r:id="rId13"/>
    <p:sldId id="34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9" autoAdjust="0"/>
    <p:restoredTop sz="95934"/>
  </p:normalViewPr>
  <p:slideViewPr>
    <p:cSldViewPr snapToGrid="0">
      <p:cViewPr varScale="1">
        <p:scale>
          <a:sx n="109" d="100"/>
          <a:sy n="109" d="100"/>
        </p:scale>
        <p:origin x="10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154" y="4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BF03B4C-7222-461B-BA71-2B563A44950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015D50-859B-4A21-BBA7-D227472F194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B51ED0-8724-4321-9903-1B6C4397769A}" type="datetimeFigureOut">
              <a:rPr lang="en-US" smtClean="0"/>
              <a:t>1/6/2024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14EAD1-5CAB-421B-B5BB-2FAE33EA585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3925FF-73DD-4112-9C15-8EAFF2E8C9E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D71AD-4225-439B-B0AF-FF523CEDED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0384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14778D-F34E-4BE4-9B6B-598D2E739C81}" type="datetimeFigureOut">
              <a:rPr lang="en-US" smtClean="0"/>
              <a:t>1/6/2024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553C36-AE66-42A1-BA56-51FF7F8C86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386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none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dirty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1593465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791E8DE-0B9D-43A1-8977-59BEEC2C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3337" y="643464"/>
            <a:ext cx="6269159" cy="557107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DABDA3-AA10-4304-B3C8-D5B655DE3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631" y="1621998"/>
            <a:ext cx="5068567" cy="1301390"/>
          </a:xfrm>
        </p:spPr>
        <p:txBody>
          <a:bodyPr anchor="b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ubtitle 2" descr="Tag=AccentColor&#10;Flavor=Light&#10;Target=Text">
            <a:extLst>
              <a:ext uri="{FF2B5EF4-FFF2-40B4-BE49-F238E27FC236}">
                <a16:creationId xmlns:a16="http://schemas.microsoft.com/office/drawing/2014/main" id="{4CCFCCCF-0AEA-4D36-8B54-4C03F88D74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633" y="3109652"/>
            <a:ext cx="5068567" cy="2395623"/>
          </a:xfrm>
        </p:spPr>
        <p:txBody>
          <a:bodyPr anchor="ctr">
            <a:norm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>
              <a:lnSpc>
                <a:spcPct val="150000"/>
              </a:lnSpc>
            </a:pPr>
            <a:r>
              <a:rPr lang="en-US">
                <a:cs typeface="Calibri"/>
              </a:rPr>
              <a:t>Click to edit Master subtitle style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27D11998-188A-4F5B-9931-8BA54D2802A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56500" y="641350"/>
            <a:ext cx="3998913" cy="2626784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60F109E5-BC65-4431-A2E5-4A145EC7B38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54913" y="3606263"/>
            <a:ext cx="4000500" cy="2608269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304C15-0285-4F2C-8EFE-569AD8088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06116" y="809244"/>
            <a:ext cx="5943600" cy="5239512"/>
          </a:xfrm>
          <a:prstGeom prst="rect">
            <a:avLst/>
          </a:prstGeom>
          <a:noFill/>
          <a:ln w="6350" cap="sq" cmpd="sng" algn="ctr">
            <a:solidFill>
              <a:schemeClr val="bg1"/>
            </a:solidFill>
            <a:prstDash val="solid"/>
            <a:miter lim="800000"/>
          </a:ln>
          <a:effectLst/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5A88504-58DC-4D6A-A3A2-46BBE92E4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817796" y="640856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Date Placeholder 17">
            <a:extLst>
              <a:ext uri="{FF2B5EF4-FFF2-40B4-BE49-F238E27FC236}">
                <a16:creationId xmlns:a16="http://schemas.microsoft.com/office/drawing/2014/main" id="{A7F1F606-F241-4665-957D-1EA108900290}"/>
              </a:ext>
            </a:extLst>
          </p:cNvPr>
          <p:cNvSpPr txBox="1">
            <a:spLocks/>
          </p:cNvSpPr>
          <p:nvPr userDrawn="1"/>
        </p:nvSpPr>
        <p:spPr>
          <a:xfrm>
            <a:off x="3000676" y="687140"/>
            <a:ext cx="1554480" cy="5272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defRPr/>
            </a:pPr>
            <a:r>
              <a:rPr lang="en-US" sz="1300" dirty="0">
                <a:solidFill>
                  <a:schemeClr val="bg1"/>
                </a:solidFill>
              </a:rPr>
              <a:t>20XX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6EAC8BD-D27F-41DF-AA93-5F9675828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932096" y="640855"/>
            <a:ext cx="1691640" cy="645295"/>
            <a:chOff x="2932096" y="640855"/>
            <a:chExt cx="1691640" cy="645295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9CEAE44-9527-4308-A77C-6C47315AD3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2932096" y="640855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BD50130-2E7D-4DC0-8382-B3958A9450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4623736" y="640855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955D961-339B-49BE-9281-3A8E81953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2932096" y="1286150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Footer Placeholder 18">
            <a:extLst>
              <a:ext uri="{FF2B5EF4-FFF2-40B4-BE49-F238E27FC236}">
                <a16:creationId xmlns:a16="http://schemas.microsoft.com/office/drawing/2014/main" id="{D2BAF328-75D1-490D-BF37-96EE6C0843E2}"/>
              </a:ext>
            </a:extLst>
          </p:cNvPr>
          <p:cNvSpPr txBox="1">
            <a:spLocks/>
          </p:cNvSpPr>
          <p:nvPr userDrawn="1"/>
        </p:nvSpPr>
        <p:spPr>
          <a:xfrm>
            <a:off x="1243632" y="5641118"/>
            <a:ext cx="5068569" cy="3108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defRPr/>
            </a:pPr>
            <a:r>
              <a:rPr lang="en-US" dirty="0">
                <a:solidFill>
                  <a:schemeClr val="bg1"/>
                </a:solidFill>
              </a:rPr>
              <a:t>Sample Footer Text</a:t>
            </a:r>
          </a:p>
        </p:txBody>
      </p:sp>
      <p:sp>
        <p:nvSpPr>
          <p:cNvPr id="18" name="Slide Number Placeholder 21">
            <a:extLst>
              <a:ext uri="{FF2B5EF4-FFF2-40B4-BE49-F238E27FC236}">
                <a16:creationId xmlns:a16="http://schemas.microsoft.com/office/drawing/2014/main" id="{5A2A2B37-48E8-4C00-91B4-63F0C7AAE23F}"/>
              </a:ext>
            </a:extLst>
          </p:cNvPr>
          <p:cNvSpPr txBox="1">
            <a:spLocks/>
          </p:cNvSpPr>
          <p:nvPr userDrawn="1"/>
        </p:nvSpPr>
        <p:spPr>
          <a:xfrm>
            <a:off x="9443794" y="6392314"/>
            <a:ext cx="2111881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fld id="{70B1FE82-5036-4003-B709-0840DA750BBE}" type="slidenum">
              <a:rPr lang="en-US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rPr>
              <a:pPr defTabSz="914400">
                <a:defRPr/>
              </a:pPr>
              <a:t>‹#›</a:t>
            </a:fld>
            <a:endParaRPr lang="en-US" dirty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76324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202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5B0C2F6-1B8C-43CC-92A5-2D5502929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3349" y="648230"/>
            <a:ext cx="10905302" cy="199706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983D5E-8A96-4276-9D60-66D16276D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1057275"/>
            <a:ext cx="10366743" cy="123589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4707CC-694D-4162-B68A-B7D9345B3F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06196" y="814657"/>
            <a:ext cx="10579608" cy="1664208"/>
          </a:xfrm>
          <a:prstGeom prst="rect">
            <a:avLst/>
          </a:prstGeom>
          <a:noFill/>
          <a:ln w="6350" cap="sq" cmpd="sng" algn="ctr">
            <a:solidFill>
              <a:schemeClr val="bg1"/>
            </a:solidFill>
            <a:prstDash val="solid"/>
            <a:miter lim="800000"/>
          </a:ln>
          <a:effectLst/>
        </p:spPr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079F8F29-0E9E-49F7-93F4-FCC8C82EE11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" y="2884815"/>
            <a:ext cx="2279650" cy="25527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27">
            <a:extLst>
              <a:ext uri="{FF2B5EF4-FFF2-40B4-BE49-F238E27FC236}">
                <a16:creationId xmlns:a16="http://schemas.microsoft.com/office/drawing/2014/main" id="{9925214F-17A5-4C60-AADE-6A1BC129895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09599" y="5635244"/>
            <a:ext cx="2279649" cy="350292"/>
          </a:xfrm>
        </p:spPr>
        <p:txBody>
          <a:bodyPr>
            <a:normAutofit/>
          </a:bodyPr>
          <a:lstStyle>
            <a:lvl1pPr marL="0" indent="0" algn="ctr">
              <a:buNone/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27">
            <a:extLst>
              <a:ext uri="{FF2B5EF4-FFF2-40B4-BE49-F238E27FC236}">
                <a16:creationId xmlns:a16="http://schemas.microsoft.com/office/drawing/2014/main" id="{10700E3A-7CD7-4A3D-BA94-0E5BCAC92A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9599" y="5912412"/>
            <a:ext cx="2279649" cy="350292"/>
          </a:xfrm>
        </p:spPr>
        <p:txBody>
          <a:bodyPr>
            <a:noAutofit/>
          </a:bodyPr>
          <a:lstStyle>
            <a:lvl1pPr marL="0" indent="0" algn="ctr">
              <a:buNone/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Picture Placeholder 20">
            <a:extLst>
              <a:ext uri="{FF2B5EF4-FFF2-40B4-BE49-F238E27FC236}">
                <a16:creationId xmlns:a16="http://schemas.microsoft.com/office/drawing/2014/main" id="{2E6EB481-2A99-4088-95C0-0D5BAFDFF02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96066" y="2884815"/>
            <a:ext cx="2279650" cy="25527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27">
            <a:extLst>
              <a:ext uri="{FF2B5EF4-FFF2-40B4-BE49-F238E27FC236}">
                <a16:creationId xmlns:a16="http://schemas.microsoft.com/office/drawing/2014/main" id="{4097BC1F-331F-4D57-993D-EFBB792275D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496067" y="5635244"/>
            <a:ext cx="2279649" cy="350292"/>
          </a:xfrm>
        </p:spPr>
        <p:txBody>
          <a:bodyPr>
            <a:normAutofit/>
          </a:bodyPr>
          <a:lstStyle>
            <a:lvl1pPr marL="0" indent="0" algn="ctr">
              <a:buNone/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DCC61962-73A1-4768-8408-43E07ED2C1A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496067" y="5912412"/>
            <a:ext cx="2279649" cy="350292"/>
          </a:xfrm>
        </p:spPr>
        <p:txBody>
          <a:bodyPr>
            <a:noAutofit/>
          </a:bodyPr>
          <a:lstStyle>
            <a:lvl1pPr marL="0" indent="0" algn="ctr">
              <a:buNone/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Footer Placeholder 4">
            <a:extLst>
              <a:ext uri="{FF2B5EF4-FFF2-40B4-BE49-F238E27FC236}">
                <a16:creationId xmlns:a16="http://schemas.microsoft.com/office/drawing/2014/main" id="{8013A142-804D-471C-B2DD-DEC1B8C58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9095" y="6296388"/>
            <a:ext cx="58166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3" name="Picture Placeholder 20">
            <a:extLst>
              <a:ext uri="{FF2B5EF4-FFF2-40B4-BE49-F238E27FC236}">
                <a16:creationId xmlns:a16="http://schemas.microsoft.com/office/drawing/2014/main" id="{A231814F-4139-4547-9058-18BF9C9E883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82532" y="2884815"/>
            <a:ext cx="2279650" cy="25527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27">
            <a:extLst>
              <a:ext uri="{FF2B5EF4-FFF2-40B4-BE49-F238E27FC236}">
                <a16:creationId xmlns:a16="http://schemas.microsoft.com/office/drawing/2014/main" id="{A6CD17BC-BF82-4EF5-8F4B-8D615A2FD24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382535" y="5635244"/>
            <a:ext cx="2279649" cy="350292"/>
          </a:xfrm>
        </p:spPr>
        <p:txBody>
          <a:bodyPr>
            <a:normAutofit/>
          </a:bodyPr>
          <a:lstStyle>
            <a:lvl1pPr marL="0" indent="0" algn="ctr">
              <a:buNone/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27">
            <a:extLst>
              <a:ext uri="{FF2B5EF4-FFF2-40B4-BE49-F238E27FC236}">
                <a16:creationId xmlns:a16="http://schemas.microsoft.com/office/drawing/2014/main" id="{CA5F4D35-7EF1-463D-8005-F3950B65412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382535" y="5912412"/>
            <a:ext cx="2279649" cy="350292"/>
          </a:xfrm>
        </p:spPr>
        <p:txBody>
          <a:bodyPr>
            <a:noAutofit/>
          </a:bodyPr>
          <a:lstStyle>
            <a:lvl1pPr marL="0" indent="0" algn="ctr">
              <a:buNone/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Picture Placeholder 20">
            <a:extLst>
              <a:ext uri="{FF2B5EF4-FFF2-40B4-BE49-F238E27FC236}">
                <a16:creationId xmlns:a16="http://schemas.microsoft.com/office/drawing/2014/main" id="{6CDB3226-AAE1-4106-A166-12BCFA73DA1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269001" y="2884815"/>
            <a:ext cx="2279650" cy="25527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1" name="Text Placeholder 27">
            <a:extLst>
              <a:ext uri="{FF2B5EF4-FFF2-40B4-BE49-F238E27FC236}">
                <a16:creationId xmlns:a16="http://schemas.microsoft.com/office/drawing/2014/main" id="{C3CD8083-90C5-4685-A286-1A99E5DC312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269002" y="5635244"/>
            <a:ext cx="2279649" cy="350292"/>
          </a:xfrm>
        </p:spPr>
        <p:txBody>
          <a:bodyPr>
            <a:normAutofit/>
          </a:bodyPr>
          <a:lstStyle>
            <a:lvl1pPr marL="0" indent="0" algn="ctr">
              <a:buNone/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27">
            <a:extLst>
              <a:ext uri="{FF2B5EF4-FFF2-40B4-BE49-F238E27FC236}">
                <a16:creationId xmlns:a16="http://schemas.microsoft.com/office/drawing/2014/main" id="{5FB222BC-D05B-4E76-A0DC-25657322AF8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269002" y="5912412"/>
            <a:ext cx="2279649" cy="350292"/>
          </a:xfrm>
        </p:spPr>
        <p:txBody>
          <a:bodyPr>
            <a:noAutofit/>
          </a:bodyPr>
          <a:lstStyle>
            <a:lvl1pPr marL="0" indent="0" algn="ctr">
              <a:buNone/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D6FBB75-8D79-4225-A448-37C04F053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3192658" y="3310653"/>
            <a:ext cx="0" cy="1747157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C41CC5-2A7C-4774-98CE-C7212DFDCC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6079124" y="3310653"/>
            <a:ext cx="0" cy="1747157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2861725-0EF3-4133-B06C-063F42B11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965590" y="3310653"/>
            <a:ext cx="0" cy="1747157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Date Placeholder 3">
            <a:extLst>
              <a:ext uri="{FF2B5EF4-FFF2-40B4-BE49-F238E27FC236}">
                <a16:creationId xmlns:a16="http://schemas.microsoft.com/office/drawing/2014/main" id="{7FDBCC4A-1C49-4C93-AD45-AD78087E23D6}"/>
              </a:ext>
            </a:extLst>
          </p:cNvPr>
          <p:cNvSpPr txBox="1">
            <a:spLocks/>
          </p:cNvSpPr>
          <p:nvPr userDrawn="1"/>
        </p:nvSpPr>
        <p:spPr>
          <a:xfrm>
            <a:off x="7684497" y="6296388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20XX</a:t>
            </a:r>
          </a:p>
        </p:txBody>
      </p:sp>
      <p:sp>
        <p:nvSpPr>
          <p:cNvPr id="37" name="Slide Number Placeholder 5">
            <a:extLst>
              <a:ext uri="{FF2B5EF4-FFF2-40B4-BE49-F238E27FC236}">
                <a16:creationId xmlns:a16="http://schemas.microsoft.com/office/drawing/2014/main" id="{5EB09A52-50AB-4593-BCB7-23D4AEC88507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10537721" y="6286556"/>
            <a:ext cx="838200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55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C4A46BB-9B50-4F09-9059-DA78048129D4}"/>
              </a:ext>
            </a:extLst>
          </p:cNvPr>
          <p:cNvSpPr/>
          <p:nvPr userDrawn="1"/>
        </p:nvSpPr>
        <p:spPr>
          <a:xfrm>
            <a:off x="5695067" y="1808532"/>
            <a:ext cx="5452527" cy="324093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6F410-6A1D-427A-8C06-A0023004F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793" y="2735221"/>
            <a:ext cx="4775075" cy="851219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DDF1FF2-5B9A-4BE9-AD3C-F215F0D25F7A}"/>
              </a:ext>
            </a:extLst>
          </p:cNvPr>
          <p:cNvSpPr/>
          <p:nvPr userDrawn="1"/>
        </p:nvSpPr>
        <p:spPr>
          <a:xfrm>
            <a:off x="5861010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bg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4FC6A22-F9EC-4E20-B9CC-F012FA8E4C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3793" y="3995988"/>
            <a:ext cx="4775075" cy="5596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tx1"/>
                </a:solidFill>
              </a:rPr>
              <a:t>Click to edit Master subtitle style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Date Placeholder 17">
            <a:extLst>
              <a:ext uri="{FF2B5EF4-FFF2-40B4-BE49-F238E27FC236}">
                <a16:creationId xmlns:a16="http://schemas.microsoft.com/office/drawing/2014/main" id="{ABF19E1F-D7E9-4D44-9873-8D8DDC338F7E}"/>
              </a:ext>
            </a:extLst>
          </p:cNvPr>
          <p:cNvSpPr txBox="1">
            <a:spLocks/>
          </p:cNvSpPr>
          <p:nvPr userDrawn="1"/>
        </p:nvSpPr>
        <p:spPr>
          <a:xfrm>
            <a:off x="7369770" y="2040249"/>
            <a:ext cx="2103120" cy="3152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defRPr/>
            </a:pPr>
            <a:r>
              <a:rPr lang="en-US" sz="1300" dirty="0">
                <a:solidFill>
                  <a:schemeClr val="bg1"/>
                </a:solidFill>
              </a:rPr>
              <a:t>20XX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93C72E99-B7BE-4F82-AD93-38765570DB3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5695067 w 12192000"/>
              <a:gd name="connsiteY0" fmla="*/ 1808532 h 6858000"/>
              <a:gd name="connsiteX1" fmla="*/ 5695067 w 12192000"/>
              <a:gd name="connsiteY1" fmla="*/ 5049468 h 6858000"/>
              <a:gd name="connsiteX2" fmla="*/ 11147594 w 12192000"/>
              <a:gd name="connsiteY2" fmla="*/ 5049468 h 6858000"/>
              <a:gd name="connsiteX3" fmla="*/ 11147594 w 12192000"/>
              <a:gd name="connsiteY3" fmla="*/ 1808532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5695067" y="1808532"/>
                </a:moveTo>
                <a:lnTo>
                  <a:pt x="5695067" y="5049468"/>
                </a:lnTo>
                <a:lnTo>
                  <a:pt x="11147594" y="5049468"/>
                </a:lnTo>
                <a:lnTo>
                  <a:pt x="11147594" y="1808532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54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mmary">
    <p:bg>
      <p:bgPr>
        <a:solidFill>
          <a:schemeClr val="bg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49982C2-1320-41E5-A31C-D8DA5C8A46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563FB1-76A9-4E53-9493-2B8680D686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48" y="0"/>
            <a:ext cx="4651122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innerShdw blurRad="63500" dist="31750">
              <a:prstClr val="black">
                <a:alpha val="4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C8F116A-4F5C-40E2-836F-919B8B939A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72" y="4123592"/>
            <a:ext cx="4654296" cy="9144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27D978-81FB-4612-81AA-B7123E0D5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284289" y="0"/>
            <a:ext cx="91440" cy="420624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0DC717-7560-4850-A68A-A881C97F37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284289" y="2057400"/>
            <a:ext cx="2377440" cy="9144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9F22527-F181-4C80-9977-C9894355CA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614028" y="971453"/>
            <a:ext cx="5623560" cy="4910328"/>
          </a:xfrm>
          <a:prstGeom prst="rect">
            <a:avLst/>
          </a:prstGeom>
          <a:noFill/>
          <a:ln w="6350" cap="sq" cmpd="sng" algn="ctr">
            <a:solidFill>
              <a:schemeClr val="bg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ABAC30-6A2F-4907-8502-17DF9AEEE9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448300" y="806861"/>
            <a:ext cx="5955017" cy="5239512"/>
          </a:xfrm>
          <a:prstGeom prst="rect">
            <a:avLst/>
          </a:prstGeom>
          <a:solidFill>
            <a:schemeClr val="tx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3C9F96-79A7-44FA-A7FE-C0675B996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7401" y="1290294"/>
            <a:ext cx="5116286" cy="137160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D72D6334-ED49-4D79-AAC2-10DCFF6D66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67401" y="2980736"/>
            <a:ext cx="5116286" cy="2712494"/>
          </a:xfrm>
        </p:spPr>
        <p:txBody>
          <a:bodyPr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1800">
                <a:solidFill>
                  <a:schemeClr val="bg1">
                    <a:lumMod val="85000"/>
                    <a:lumOff val="15000"/>
                  </a:schemeClr>
                </a:solidFill>
              </a:rPr>
              <a:t>Click to edit Master subtitle style</a:t>
            </a:r>
            <a:endParaRPr lang="en-US" sz="18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0FE3A1CC-4DE8-4FC6-839D-CD3607B8D426}"/>
              </a:ext>
            </a:extLst>
          </p:cNvPr>
          <p:cNvSpPr txBox="1">
            <a:spLocks/>
          </p:cNvSpPr>
          <p:nvPr userDrawn="1"/>
        </p:nvSpPr>
        <p:spPr>
          <a:xfrm>
            <a:off x="7048099" y="302355"/>
            <a:ext cx="2743200" cy="3507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20XX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C9E9A7CA-EE9C-4648-8016-1852440461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5438" y="326697"/>
            <a:ext cx="1636712" cy="347516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F4561B6B-E204-4CF0-AD12-ED21B3940F5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709863" y="329773"/>
            <a:ext cx="1614487" cy="1394251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B3BE441E-0CE9-4C44-8783-3A04F5929F1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697163" y="2384425"/>
            <a:ext cx="1628775" cy="142398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FBAA901D-39FD-416F-B2B4-F2651AB7918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25438" y="4527550"/>
            <a:ext cx="3998912" cy="20002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4C182815-90D1-446C-BC70-6AB00BED68ED}"/>
              </a:ext>
            </a:extLst>
          </p:cNvPr>
          <p:cNvSpPr txBox="1">
            <a:spLocks/>
          </p:cNvSpPr>
          <p:nvPr userDrawn="1"/>
        </p:nvSpPr>
        <p:spPr>
          <a:xfrm>
            <a:off x="5077003" y="6367925"/>
            <a:ext cx="44805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r>
              <a:rPr lang="en-US" dirty="0">
                <a:solidFill>
                  <a:srgbClr val="FFFFFF"/>
                </a:solidFill>
              </a:rPr>
              <a:t>Sample Footer Text</a:t>
            </a:r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69BDEE55-B4D3-4542-BF01-F05A2C1FB7D6}"/>
              </a:ext>
            </a:extLst>
          </p:cNvPr>
          <p:cNvSpPr txBox="1">
            <a:spLocks/>
          </p:cNvSpPr>
          <p:nvPr userDrawn="1"/>
        </p:nvSpPr>
        <p:spPr>
          <a:xfrm>
            <a:off x="9793460" y="6367925"/>
            <a:ext cx="2111881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2016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5973E97-A796-4836-82F6-8A280A57BA6B}"/>
              </a:ext>
            </a:extLst>
          </p:cNvPr>
          <p:cNvSpPr/>
          <p:nvPr userDrawn="1"/>
        </p:nvSpPr>
        <p:spPr>
          <a:xfrm>
            <a:off x="5660112" y="0"/>
            <a:ext cx="6528839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C0DAEE-CCDB-4627-925B-879F83B1F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4166" y="610485"/>
            <a:ext cx="5103661" cy="1371600"/>
          </a:xfrm>
        </p:spPr>
        <p:txBody>
          <a:bodyPr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9F23A9-0519-4A39-A9F9-F965C17D58A0}"/>
              </a:ext>
            </a:extLst>
          </p:cNvPr>
          <p:cNvSpPr/>
          <p:nvPr userDrawn="1"/>
        </p:nvSpPr>
        <p:spPr>
          <a:xfrm>
            <a:off x="5981848" y="320040"/>
            <a:ext cx="5888736" cy="6217920"/>
          </a:xfrm>
          <a:prstGeom prst="rect">
            <a:avLst/>
          </a:prstGeom>
          <a:noFill/>
          <a:ln w="6350" cap="sq" cmpd="sng" algn="ctr">
            <a:solidFill>
              <a:schemeClr val="bg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F3EB17D9-2389-4D1F-AC98-7CC3F79840B2}"/>
              </a:ext>
            </a:extLst>
          </p:cNvPr>
          <p:cNvSpPr txBox="1">
            <a:spLocks/>
          </p:cNvSpPr>
          <p:nvPr userDrawn="1"/>
        </p:nvSpPr>
        <p:spPr>
          <a:xfrm>
            <a:off x="7554616" y="383781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20XX</a:t>
            </a:r>
          </a:p>
        </p:txBody>
      </p:sp>
      <p:sp>
        <p:nvSpPr>
          <p:cNvPr id="11" name="Footer Placeholder 7">
            <a:extLst>
              <a:ext uri="{FF2B5EF4-FFF2-40B4-BE49-F238E27FC236}">
                <a16:creationId xmlns:a16="http://schemas.microsoft.com/office/drawing/2014/main" id="{40E55EFF-7AC0-4ACD-B826-CA1E384CCF4C}"/>
              </a:ext>
            </a:extLst>
          </p:cNvPr>
          <p:cNvSpPr txBox="1">
            <a:spLocks/>
          </p:cNvSpPr>
          <p:nvPr userDrawn="1"/>
        </p:nvSpPr>
        <p:spPr>
          <a:xfrm>
            <a:off x="6303580" y="6214535"/>
            <a:ext cx="4696948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Sample Footer Text</a:t>
            </a:r>
          </a:p>
        </p:txBody>
      </p:sp>
      <p:sp>
        <p:nvSpPr>
          <p:cNvPr id="12" name="Slide Number Placeholder 8">
            <a:extLst>
              <a:ext uri="{FF2B5EF4-FFF2-40B4-BE49-F238E27FC236}">
                <a16:creationId xmlns:a16="http://schemas.microsoft.com/office/drawing/2014/main" id="{C6C2D606-DD47-4DA7-AF9B-9A8E401BCAFF}"/>
              </a:ext>
            </a:extLst>
          </p:cNvPr>
          <p:cNvSpPr txBox="1">
            <a:spLocks/>
          </p:cNvSpPr>
          <p:nvPr userDrawn="1"/>
        </p:nvSpPr>
        <p:spPr>
          <a:xfrm>
            <a:off x="11104451" y="6214535"/>
            <a:ext cx="605266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4B7E4EF-A1BD-40F4-AB7B-04F084DD991D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6623DC60-EE1A-4367-A357-5F11D942252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659438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095E6F1-8633-46DB-A612-89A5079F7EF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372625" y="2108844"/>
            <a:ext cx="5103812" cy="379095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71211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024342A2-B2E9-4AE9-9AFD-C5F77777E3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3190" y="457200"/>
            <a:ext cx="11281609" cy="594360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086CEFC-AE66-4E11-8B5A-880177E127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6737" y="621793"/>
            <a:ext cx="6651809" cy="561441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DABDA3-AA10-4304-B3C8-D5B655DE3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158" y="2100942"/>
            <a:ext cx="5716339" cy="2290607"/>
          </a:xfrm>
        </p:spPr>
        <p:txBody>
          <a:bodyPr anchor="b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EB1E9D9-0DDD-4554-A021-4FE50439A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23061" y="446824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Date Placeholder 17">
            <a:extLst>
              <a:ext uri="{FF2B5EF4-FFF2-40B4-BE49-F238E27FC236}">
                <a16:creationId xmlns:a16="http://schemas.microsoft.com/office/drawing/2014/main" id="{3B5075EC-8E09-4BB4-8C8F-6177ECD95A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05941" y="493108"/>
            <a:ext cx="1554480" cy="527213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pPr algn="ctr" defTabSz="914400">
              <a:defRPr/>
            </a:pPr>
            <a:r>
              <a:rPr lang="en-US" sz="1300" dirty="0"/>
              <a:t>20XX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A8819A-9552-4858-92F8-FB441C3A45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78157" y="4698173"/>
            <a:ext cx="5716339" cy="658674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743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Footer Placeholder 18">
            <a:extLst>
              <a:ext uri="{FF2B5EF4-FFF2-40B4-BE49-F238E27FC236}">
                <a16:creationId xmlns:a16="http://schemas.microsoft.com/office/drawing/2014/main" id="{D2BAF328-75D1-490D-BF37-96EE6C0843E2}"/>
              </a:ext>
            </a:extLst>
          </p:cNvPr>
          <p:cNvSpPr txBox="1">
            <a:spLocks/>
          </p:cNvSpPr>
          <p:nvPr userDrawn="1"/>
        </p:nvSpPr>
        <p:spPr>
          <a:xfrm>
            <a:off x="1243632" y="5641118"/>
            <a:ext cx="5068569" cy="3108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400">
              <a:defRPr/>
            </a:pPr>
            <a:r>
              <a:rPr lang="en-US" dirty="0">
                <a:solidFill>
                  <a:schemeClr val="bg1"/>
                </a:solidFill>
              </a:rPr>
              <a:t>Sample Footer Text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27D11998-188A-4F5B-9931-8BA54D2802A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19974" y="621784"/>
            <a:ext cx="1989495" cy="284322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Picture Placeholder 21">
            <a:extLst>
              <a:ext uri="{FF2B5EF4-FFF2-40B4-BE49-F238E27FC236}">
                <a16:creationId xmlns:a16="http://schemas.microsoft.com/office/drawing/2014/main" id="{F268C43A-0DA4-4ECC-A368-08AB69EDAE7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570334" y="627380"/>
            <a:ext cx="1980056" cy="283762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60F109E5-BC65-4431-A2E5-4A145EC7B38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32093" y="3636193"/>
            <a:ext cx="4123320" cy="2594427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7F02ED2-9B1A-40C8-A5F7-4473CAA3C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137361" y="446823"/>
            <a:ext cx="1691640" cy="645295"/>
            <a:chOff x="3137361" y="446823"/>
            <a:chExt cx="1691640" cy="645295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D8AC6A1-19DE-4EAE-91E5-A9E82CEA38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3137361" y="446823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29AC828E-AA99-4E2C-A30C-D8B9DFF168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4829001" y="446823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62D63C1-826F-42FC-9EC1-0320620BB1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3137361" y="1092118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Slide Number Placeholder 21">
            <a:extLst>
              <a:ext uri="{FF2B5EF4-FFF2-40B4-BE49-F238E27FC236}">
                <a16:creationId xmlns:a16="http://schemas.microsoft.com/office/drawing/2014/main" id="{5A2A2B37-48E8-4C00-91B4-63F0C7AAE23F}"/>
              </a:ext>
            </a:extLst>
          </p:cNvPr>
          <p:cNvSpPr txBox="1">
            <a:spLocks/>
          </p:cNvSpPr>
          <p:nvPr userDrawn="1"/>
        </p:nvSpPr>
        <p:spPr>
          <a:xfrm>
            <a:off x="9443794" y="6392314"/>
            <a:ext cx="2111881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fld id="{70B1FE82-5036-4003-B709-0840DA750BBE}" type="slidenum">
              <a:rPr lang="en-US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rPr>
              <a:pPr defTabSz="914400">
                <a:defRPr/>
              </a:pPr>
              <a:t>‹#›</a:t>
            </a:fld>
            <a:endParaRPr lang="en-US" dirty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1261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ED0543DF-8CFA-4CBD-AF23-D059985D344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937329 w 12192000"/>
              <a:gd name="connsiteY0" fmla="*/ 941695 h 6858000"/>
              <a:gd name="connsiteX1" fmla="*/ 937329 w 12192000"/>
              <a:gd name="connsiteY1" fmla="*/ 5916305 h 6858000"/>
              <a:gd name="connsiteX2" fmla="*/ 6389856 w 12192000"/>
              <a:gd name="connsiteY2" fmla="*/ 5916305 h 6858000"/>
              <a:gd name="connsiteX3" fmla="*/ 6389856 w 12192000"/>
              <a:gd name="connsiteY3" fmla="*/ 941695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937329" y="941695"/>
                </a:moveTo>
                <a:lnTo>
                  <a:pt x="937329" y="5916305"/>
                </a:lnTo>
                <a:lnTo>
                  <a:pt x="6389856" y="5916305"/>
                </a:lnTo>
                <a:lnTo>
                  <a:pt x="6389856" y="94169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61A2AD8-D5EA-48FD-B19E-788E4D978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37329" y="941695"/>
            <a:ext cx="5452527" cy="497461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682D9D6-0C91-4BAA-B631-B4A597F6D4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3272" y="1106424"/>
            <a:ext cx="5120640" cy="4645152"/>
          </a:xfrm>
          <a:prstGeom prst="rect">
            <a:avLst/>
          </a:prstGeom>
          <a:noFill/>
          <a:ln w="6350" cap="sq" cmpd="sng" algn="ctr">
            <a:solidFill>
              <a:schemeClr val="bg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6F410-6A1D-427A-8C06-A0023004F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950" y="2197853"/>
            <a:ext cx="4633415" cy="851219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5" name="Date Placeholder 7">
            <a:extLst>
              <a:ext uri="{FF2B5EF4-FFF2-40B4-BE49-F238E27FC236}">
                <a16:creationId xmlns:a16="http://schemas.microsoft.com/office/drawing/2014/main" id="{53A572F0-78E4-4979-BD85-E9F315B0C6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291992" y="1162386"/>
            <a:ext cx="2743200" cy="2560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r>
              <a:rPr lang="en-US" dirty="0"/>
              <a:t>20XX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6F1164-CE64-4728-83B0-E5316C16DF2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357313" y="3308350"/>
            <a:ext cx="4633912" cy="2141632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bg1"/>
                </a:solidFill>
              </a:defRPr>
            </a:lvl1pPr>
            <a:lvl2pPr marL="274320" indent="0" algn="ctr">
              <a:buNone/>
              <a:defRPr baseline="0">
                <a:solidFill>
                  <a:schemeClr val="bg1"/>
                </a:solidFill>
              </a:defRPr>
            </a:lvl2pPr>
            <a:lvl3pPr marL="548640" indent="0">
              <a:buNone/>
              <a:defRPr>
                <a:solidFill>
                  <a:schemeClr val="bg1"/>
                </a:solidFill>
              </a:defRPr>
            </a:lvl3pPr>
            <a:lvl4pPr marL="822960" indent="0">
              <a:buNone/>
              <a:defRPr>
                <a:solidFill>
                  <a:schemeClr val="bg1"/>
                </a:solidFill>
              </a:defRPr>
            </a:lvl4pPr>
            <a:lvl5pPr marL="109728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7" name="Footer Placeholder 8">
            <a:extLst>
              <a:ext uri="{FF2B5EF4-FFF2-40B4-BE49-F238E27FC236}">
                <a16:creationId xmlns:a16="http://schemas.microsoft.com/office/drawing/2014/main" id="{DEA4EBDD-4088-4396-BD3F-3AB4BEFB2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57950" y="5472763"/>
            <a:ext cx="4636008" cy="256032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</p:spTree>
    <p:extLst>
      <p:ext uri="{BB962C8B-B14F-4D97-AF65-F5344CB8AC3E}">
        <p14:creationId xmlns:p14="http://schemas.microsoft.com/office/powerpoint/2010/main" val="3848941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904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6492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3053588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3053588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9206" y="2074334"/>
            <a:ext cx="3053588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69206" y="2792471"/>
            <a:ext cx="3053588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A6D68D58-C9C7-41A5-9F66-57C5771B39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68564" y="2073651"/>
            <a:ext cx="3053588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F3692324-6EEB-4C0A-BF90-7A27FBF6D7B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068564" y="2791788"/>
            <a:ext cx="3053588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7626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437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1777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8940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3324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616FFC6-B6FD-417B-BDE1-C6395267D6DB}" type="datetimeFigureOut">
              <a:rPr lang="en-US" smtClean="0"/>
              <a:t>1/6/2024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091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71" r:id="rId2"/>
    <p:sldLayoutId id="2147483660" r:id="rId3"/>
    <p:sldLayoutId id="2147483676" r:id="rId4"/>
    <p:sldLayoutId id="2147483673" r:id="rId5"/>
    <p:sldLayoutId id="2147483677" r:id="rId6"/>
    <p:sldLayoutId id="2147483672" r:id="rId7"/>
    <p:sldLayoutId id="2147483675" r:id="rId8"/>
    <p:sldLayoutId id="2147483678" r:id="rId9"/>
    <p:sldLayoutId id="2147483662" r:id="rId10"/>
    <p:sldLayoutId id="2147483663" r:id="rId11"/>
    <p:sldLayoutId id="2147483670" r:id="rId12"/>
    <p:sldLayoutId id="2147483664" r:id="rId13"/>
    <p:sldLayoutId id="2147483665" r:id="rId14"/>
    <p:sldLayoutId id="2147483666" r:id="rId15"/>
    <p:sldLayoutId id="2147483667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EC30181-7DFD-ABD8-243A-46B0510F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7BBFAA6-5367-10A5-7CA8-038F0DFB98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810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1361495"/>
          </a:xfrm>
        </p:spPr>
        <p:txBody>
          <a:bodyPr>
            <a:normAutofit fontScale="90000"/>
          </a:bodyPr>
          <a:lstStyle/>
          <a:p>
            <a:r>
              <a:rPr lang="en-US" sz="11500" dirty="0"/>
              <a:t>Independent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68D447-28D3-4F5F-B2DC-FD67E901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14115" y="3777770"/>
            <a:ext cx="6306797" cy="1361494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“1) not subject to control by others : self-governing. (2) : not affiliated with a larger controlling unit.” </a:t>
            </a:r>
          </a:p>
        </p:txBody>
      </p:sp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3047E-FBFD-4F79-BCA5-10E69740F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5381134" cy="1371600"/>
          </a:xfrm>
        </p:spPr>
        <p:txBody>
          <a:bodyPr>
            <a:normAutofit fontScale="90000"/>
          </a:bodyPr>
          <a:lstStyle/>
          <a:p>
            <a:r>
              <a:rPr lang="en-US" dirty="0"/>
              <a:t>Seneca, Roman Statesman – 65 A.D.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5689D9-73F6-3CB0-9F21-610EAD69C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5381134" cy="38496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"There is none so great but he may both need the help and service, and stand in fear of power and unkindness, even of the meanest mortals."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E67C9C0-919B-688A-367A-ED66F48141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5706" y="925484"/>
            <a:ext cx="3819494" cy="475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3869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48B2E-905C-4BBD-86AE-0C95C1CEF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793" y="2735221"/>
            <a:ext cx="4775075" cy="851219"/>
          </a:xfrm>
        </p:spPr>
        <p:txBody>
          <a:bodyPr/>
          <a:lstStyle/>
          <a:p>
            <a:r>
              <a:rPr lang="en-US" dirty="0"/>
              <a:t>Topic one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B72A61-190D-4BDD-BA72-8E1256D51D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3793" y="3995988"/>
            <a:ext cx="4775075" cy="559656"/>
          </a:xfrm>
        </p:spPr>
        <p:txBody>
          <a:bodyPr/>
          <a:lstStyle/>
          <a:p>
            <a:r>
              <a:rPr lang="en-US" dirty="0"/>
              <a:t>Subtitle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89BC64E2-067B-9343-91A9-A0B91AFE998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6199" r="6199"/>
          <a:stretch>
            <a:fillRect/>
          </a:stretch>
        </p:blipFill>
        <p:spPr>
          <a:xfrm>
            <a:off x="962320" y="385912"/>
            <a:ext cx="2044832" cy="22248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90149F8-F7C4-2CA9-921B-98AACCC6CD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891" y="2735221"/>
            <a:ext cx="2750369" cy="16178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AC2B6F6-27A4-0262-4170-158FB8CF30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26" y="4555643"/>
            <a:ext cx="3034880" cy="202426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B30AC69-08DF-F88B-9C0C-17434FB247EE}"/>
              </a:ext>
            </a:extLst>
          </p:cNvPr>
          <p:cNvSpPr/>
          <p:nvPr/>
        </p:nvSpPr>
        <p:spPr>
          <a:xfrm>
            <a:off x="3277160" y="836878"/>
            <a:ext cx="83526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Kids dependent on Mothers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9D2D84F-9667-CCCD-B390-D8BD0F2ABABC}"/>
              </a:ext>
            </a:extLst>
          </p:cNvPr>
          <p:cNvSpPr/>
          <p:nvPr/>
        </p:nvSpPr>
        <p:spPr>
          <a:xfrm>
            <a:off x="3759988" y="2967335"/>
            <a:ext cx="78614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Plants depend on sunlight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DF770C-2DB4-7019-2D6A-DEEC7695BC4B}"/>
              </a:ext>
            </a:extLst>
          </p:cNvPr>
          <p:cNvSpPr/>
          <p:nvPr/>
        </p:nvSpPr>
        <p:spPr>
          <a:xfrm>
            <a:off x="3784674" y="4660967"/>
            <a:ext cx="783676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Fish &amp; other living beings</a:t>
            </a:r>
          </a:p>
          <a:p>
            <a:pPr algn="ctr"/>
            <a:r>
              <a:rPr lang="en-US" sz="5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Depend on Water</a:t>
            </a:r>
            <a:endParaRPr 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8073113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981947"/>
          </a:xfrm>
        </p:spPr>
        <p:txBody>
          <a:bodyPr>
            <a:normAutofit fontScale="90000"/>
          </a:bodyPr>
          <a:lstStyle/>
          <a:p>
            <a:r>
              <a:rPr lang="en-US" sz="11500" dirty="0"/>
              <a:t>Dependency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68D447-28D3-4F5F-B2DC-FD67E901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14115" y="3429000"/>
            <a:ext cx="6306797" cy="1710264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“No need for a Savior!”</a:t>
            </a:r>
          </a:p>
          <a:p>
            <a:r>
              <a:rPr lang="en-US" sz="2800" dirty="0"/>
              <a:t>“Self-sufficient!”</a:t>
            </a:r>
          </a:p>
          <a:p>
            <a:r>
              <a:rPr lang="en-US" sz="2800" dirty="0"/>
              <a:t>“No such thing as DEPENDENCY in their vocabulary!”</a:t>
            </a:r>
          </a:p>
        </p:txBody>
      </p:sp>
    </p:spTree>
    <p:extLst>
      <p:ext uri="{BB962C8B-B14F-4D97-AF65-F5344CB8AC3E}">
        <p14:creationId xmlns:p14="http://schemas.microsoft.com/office/powerpoint/2010/main" val="12755948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06371"/>
            <a:ext cx="10058400" cy="790280"/>
          </a:xfrm>
        </p:spPr>
        <p:txBody>
          <a:bodyPr/>
          <a:lstStyle/>
          <a:p>
            <a:r>
              <a:rPr lang="en-US" dirty="0"/>
              <a:t>Why Is It That We Are Dependent?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0677C9-3E42-427F-93B8-5266929064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69848" y="999241"/>
            <a:ext cx="9630390" cy="555238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2800" dirty="0"/>
              <a:t>God Made Us That Way!</a:t>
            </a:r>
          </a:p>
          <a:p>
            <a:r>
              <a:rPr lang="en-US" sz="2800" dirty="0"/>
              <a:t>HE is the CREATOR and we are the CREATURE!</a:t>
            </a:r>
          </a:p>
          <a:p>
            <a:r>
              <a:rPr lang="en-US" sz="2800" dirty="0"/>
              <a:t>We All Have Fears!</a:t>
            </a:r>
          </a:p>
          <a:p>
            <a:r>
              <a:rPr lang="en-US" sz="2800" dirty="0"/>
              <a:t>All need HELP!</a:t>
            </a:r>
          </a:p>
          <a:p>
            <a:r>
              <a:rPr lang="en-US" sz="2800" dirty="0"/>
              <a:t>Lack of Knowledge!</a:t>
            </a:r>
          </a:p>
          <a:p>
            <a:r>
              <a:rPr lang="en-US" sz="2800" dirty="0"/>
              <a:t>We just don’t KNOW about them!</a:t>
            </a:r>
          </a:p>
          <a:p>
            <a:r>
              <a:rPr lang="en-US" sz="2800" dirty="0"/>
              <a:t>Lack of Confidence in things we DO KNOW!</a:t>
            </a:r>
          </a:p>
          <a:p>
            <a:r>
              <a:rPr lang="en-US" sz="2800" dirty="0"/>
              <a:t>We are INSECURE and DEPENDENT on OTHERS!</a:t>
            </a:r>
          </a:p>
          <a:p>
            <a:r>
              <a:rPr lang="en-US" sz="2800" dirty="0"/>
              <a:t>Sooner or later, find out we have NEEDS that we CAN’T SUPPLY for OURSELVES!</a:t>
            </a:r>
          </a:p>
          <a:p>
            <a:r>
              <a:rPr lang="en-US" sz="2800" dirty="0"/>
              <a:t>Only OTHERS can do it FOR US!</a:t>
            </a:r>
          </a:p>
        </p:txBody>
      </p:sp>
    </p:spTree>
    <p:extLst>
      <p:ext uri="{BB962C8B-B14F-4D97-AF65-F5344CB8AC3E}">
        <p14:creationId xmlns:p14="http://schemas.microsoft.com/office/powerpoint/2010/main" val="25631196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06371"/>
            <a:ext cx="10058400" cy="790280"/>
          </a:xfrm>
        </p:spPr>
        <p:txBody>
          <a:bodyPr/>
          <a:lstStyle/>
          <a:p>
            <a:r>
              <a:rPr lang="en-US" dirty="0"/>
              <a:t>Improper Dependencies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0677C9-3E42-427F-93B8-5266929064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66800" y="1096651"/>
            <a:ext cx="10055352" cy="555238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 dirty="0"/>
              <a:t>PERSONALITY – “I can win them over.”</a:t>
            </a:r>
          </a:p>
          <a:p>
            <a:r>
              <a:rPr lang="en-US" sz="2800" dirty="0"/>
              <a:t>WILL POWER – “I practice positive thinking.”</a:t>
            </a:r>
          </a:p>
          <a:p>
            <a:r>
              <a:rPr lang="en-US" sz="2800" dirty="0"/>
              <a:t>CHARM – “They can’t say no to ME!”</a:t>
            </a:r>
          </a:p>
          <a:p>
            <a:r>
              <a:rPr lang="en-US" sz="2800" dirty="0"/>
              <a:t>INTELLECTUAL ATTAINMENT – “I have all of the answers.”</a:t>
            </a:r>
          </a:p>
          <a:p>
            <a:r>
              <a:rPr lang="en-US" sz="2800" dirty="0"/>
              <a:t>INFLUENCE – “I know all of the right people.”</a:t>
            </a:r>
          </a:p>
          <a:p>
            <a:r>
              <a:rPr lang="en-US" sz="2800" dirty="0"/>
              <a:t>AUTHORITY – “I am in charge!”</a:t>
            </a:r>
          </a:p>
          <a:p>
            <a:r>
              <a:rPr lang="en-US" sz="2800" dirty="0"/>
              <a:t>SHREWDNESS – “I will figure it out for myself.”</a:t>
            </a:r>
          </a:p>
          <a:p>
            <a:r>
              <a:rPr lang="en-US" sz="2800" dirty="0"/>
              <a:t>TRICKERY – I will out smart them!”</a:t>
            </a:r>
          </a:p>
          <a:p>
            <a:r>
              <a:rPr lang="en-US" sz="2800" dirty="0"/>
              <a:t>MONEY – “I will buy my way.”</a:t>
            </a:r>
          </a:p>
          <a:p>
            <a:r>
              <a:rPr lang="en-US" sz="2800" dirty="0"/>
              <a:t>ABILITY – “I will just do it myself.”</a:t>
            </a:r>
          </a:p>
        </p:txBody>
      </p:sp>
    </p:spTree>
    <p:extLst>
      <p:ext uri="{BB962C8B-B14F-4D97-AF65-F5344CB8AC3E}">
        <p14:creationId xmlns:p14="http://schemas.microsoft.com/office/powerpoint/2010/main" val="11138144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06371"/>
            <a:ext cx="10058400" cy="790280"/>
          </a:xfrm>
        </p:spPr>
        <p:txBody>
          <a:bodyPr/>
          <a:lstStyle/>
          <a:p>
            <a:r>
              <a:rPr lang="en-US" dirty="0"/>
              <a:t>Improper Dependencies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0677C9-3E42-427F-93B8-5266929064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66800" y="1096651"/>
            <a:ext cx="10055352" cy="555238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 dirty="0"/>
              <a:t>PERSONALITY – “I can win them over.”</a:t>
            </a:r>
          </a:p>
          <a:p>
            <a:r>
              <a:rPr lang="en-US" sz="2800" dirty="0"/>
              <a:t>WILL POWER – “I practice positive thinking.”</a:t>
            </a:r>
          </a:p>
          <a:p>
            <a:r>
              <a:rPr lang="en-US" sz="2800" dirty="0"/>
              <a:t>CHARM – “They can’t say no to ME!”</a:t>
            </a:r>
          </a:p>
          <a:p>
            <a:r>
              <a:rPr lang="en-US" sz="2800" dirty="0"/>
              <a:t>INTELLECTUAL ATTAINMENT – “I have all of the answers.”</a:t>
            </a:r>
          </a:p>
          <a:p>
            <a:r>
              <a:rPr lang="en-US" sz="2800" dirty="0"/>
              <a:t>INFLUENCE – “I know all of the right people.”</a:t>
            </a:r>
          </a:p>
          <a:p>
            <a:r>
              <a:rPr lang="en-US" sz="2800" dirty="0"/>
              <a:t>AUTHORITY – “I am in charge!”</a:t>
            </a:r>
          </a:p>
          <a:p>
            <a:r>
              <a:rPr lang="en-US" sz="2800" dirty="0"/>
              <a:t>SHREWDNESS – “I will figure it out for myself.”</a:t>
            </a:r>
          </a:p>
          <a:p>
            <a:r>
              <a:rPr lang="en-US" sz="2800" dirty="0"/>
              <a:t>TRICKERY – I will out smart them!”</a:t>
            </a:r>
          </a:p>
          <a:p>
            <a:r>
              <a:rPr lang="en-US" sz="2800" dirty="0"/>
              <a:t>MONEY – “I will buy my way.”</a:t>
            </a:r>
          </a:p>
          <a:p>
            <a:r>
              <a:rPr lang="en-US" sz="2800" dirty="0"/>
              <a:t>ABILITY – “I will just do it myself.”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69CD4E4-2595-B232-7E22-15C307A24E39}"/>
              </a:ext>
            </a:extLst>
          </p:cNvPr>
          <p:cNvSpPr/>
          <p:nvPr/>
        </p:nvSpPr>
        <p:spPr>
          <a:xfrm rot="20477766">
            <a:off x="3237098" y="1702418"/>
            <a:ext cx="4398961" cy="37702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39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“I”</a:t>
            </a:r>
          </a:p>
        </p:txBody>
      </p:sp>
    </p:spTree>
    <p:extLst>
      <p:ext uri="{BB962C8B-B14F-4D97-AF65-F5344CB8AC3E}">
        <p14:creationId xmlns:p14="http://schemas.microsoft.com/office/powerpoint/2010/main" val="3176037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06371"/>
            <a:ext cx="10058400" cy="790280"/>
          </a:xfrm>
        </p:spPr>
        <p:txBody>
          <a:bodyPr/>
          <a:lstStyle/>
          <a:p>
            <a:r>
              <a:rPr lang="en-US" dirty="0"/>
              <a:t>Proper Dependency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0677C9-3E42-427F-93B8-5266929064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66800" y="1096650"/>
            <a:ext cx="10055352" cy="5454979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 sz="2800" dirty="0"/>
              <a:t>ALWAYS DEPEND ON GOD!  Jeremiah 10:23</a:t>
            </a:r>
          </a:p>
          <a:p>
            <a:r>
              <a:rPr lang="en-US" sz="2800" dirty="0"/>
              <a:t>2 Corinthians 3:5 “sufficiency is from GOD!” </a:t>
            </a:r>
          </a:p>
          <a:p>
            <a:r>
              <a:rPr lang="en-US" sz="2800" dirty="0"/>
              <a:t>HE and HE Alone has the POWER to supply our NEEDS!</a:t>
            </a:r>
          </a:p>
          <a:p>
            <a:r>
              <a:rPr lang="en-US" sz="2800" dirty="0"/>
              <a:t>ON GOD’S GRACE – Ephesians 2:4-9</a:t>
            </a:r>
          </a:p>
          <a:p>
            <a:r>
              <a:rPr lang="en-US" sz="2800" dirty="0"/>
              <a:t>Luke 17:10 “'We are unprofitable servants. We have done what was our duty to do.'"</a:t>
            </a:r>
          </a:p>
          <a:p>
            <a:r>
              <a:rPr lang="en-US" sz="2800" dirty="0"/>
              <a:t>STILL must depend on God's GRACE to save us through faith!</a:t>
            </a:r>
          </a:p>
          <a:p>
            <a:r>
              <a:rPr lang="en-US" sz="2800" dirty="0"/>
              <a:t>ON GOD’S WORD- John 17:17 God’s WORD is  TRUTH!</a:t>
            </a:r>
          </a:p>
          <a:p>
            <a:r>
              <a:rPr lang="en-US" sz="2800" dirty="0"/>
              <a:t>John 8:32 KNOW the truth and the TRUTH {the Word of God} shall set us FREE! </a:t>
            </a:r>
          </a:p>
          <a:p>
            <a:r>
              <a:rPr lang="en-US" sz="2800" dirty="0"/>
              <a:t>Proverbs 3:5 "TRUST IN THE LORD WITH ALL YOUR HEART, AND LEAN NOT ON YOUR OWN UNDERSTANDING." </a:t>
            </a:r>
          </a:p>
          <a:p>
            <a:r>
              <a:rPr lang="en-US" sz="2800" dirty="0"/>
              <a:t>2 Timothy 3:16,17</a:t>
            </a:r>
          </a:p>
        </p:txBody>
      </p:sp>
    </p:spTree>
    <p:extLst>
      <p:ext uri="{BB962C8B-B14F-4D97-AF65-F5344CB8AC3E}">
        <p14:creationId xmlns:p14="http://schemas.microsoft.com/office/powerpoint/2010/main" val="97419821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06371"/>
            <a:ext cx="10058400" cy="790280"/>
          </a:xfrm>
        </p:spPr>
        <p:txBody>
          <a:bodyPr/>
          <a:lstStyle/>
          <a:p>
            <a:r>
              <a:rPr lang="en-US" dirty="0"/>
              <a:t>Proper Dependency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0677C9-3E42-427F-93B8-5266929064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66800" y="1096650"/>
            <a:ext cx="10055352" cy="545497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 dirty="0"/>
              <a:t>WITHIN THE BODY OF CHRIST – 1 Corinthians 12:12-26</a:t>
            </a:r>
          </a:p>
          <a:p>
            <a:r>
              <a:rPr lang="en-US" sz="2800" dirty="0"/>
              <a:t> Being a Disciple of Jesus Christ, is NOT a "SOLO" effort !</a:t>
            </a:r>
          </a:p>
          <a:p>
            <a:r>
              <a:rPr lang="en-US" sz="2800" dirty="0"/>
              <a:t>ON JESUS – Matthew 28:18-20  He promised to continue to be with all those who were teaching and practicing His will! </a:t>
            </a:r>
          </a:p>
          <a:p>
            <a:r>
              <a:rPr lang="en-US" sz="2800" dirty="0"/>
              <a:t>1 Timothy 2:5 – Our ONE MEDIATOR!</a:t>
            </a:r>
          </a:p>
          <a:p>
            <a:r>
              <a:rPr lang="en-US" sz="2800" dirty="0"/>
              <a:t>1 John 1:7 – Blood washes away our sins!</a:t>
            </a:r>
          </a:p>
          <a:p>
            <a:r>
              <a:rPr lang="en-US" sz="2800" dirty="0"/>
              <a:t>We are DEPENDENT on HIM!</a:t>
            </a:r>
          </a:p>
          <a:p>
            <a:r>
              <a:rPr lang="en-US" sz="2800" dirty="0"/>
              <a:t>COMMUNICATION – Hebrews 10:25</a:t>
            </a:r>
          </a:p>
          <a:p>
            <a:r>
              <a:rPr lang="en-US" sz="2800" dirty="0"/>
              <a:t>Upon WHOM or WHAT are YOU DEPENDING TODAY?</a:t>
            </a:r>
          </a:p>
          <a:p>
            <a:r>
              <a:rPr lang="en-US" sz="2800" dirty="0"/>
              <a:t>Is it PROPER or do you have “I” trouble?</a:t>
            </a:r>
          </a:p>
        </p:txBody>
      </p:sp>
    </p:spTree>
    <p:extLst>
      <p:ext uri="{BB962C8B-B14F-4D97-AF65-F5344CB8AC3E}">
        <p14:creationId xmlns:p14="http://schemas.microsoft.com/office/powerpoint/2010/main" val="22606865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Custom 8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96A9A9"/>
      </a:accent1>
      <a:accent2>
        <a:srgbClr val="CB58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D0690C"/>
      </a:hlink>
      <a:folHlink>
        <a:srgbClr val="9696A0"/>
      </a:folHlink>
    </a:clrScheme>
    <a:fontScheme name="Savon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B3D0E2C-DCCF-4DCA-8700-60C67A2E1F44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B13FC90C-E938-4D14-B988-1AABB7F8F35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7802517-FD5A-4D6F-9BEF-6B50583B6D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Savon design</Template>
  <TotalTime>92</TotalTime>
  <Words>606</Words>
  <Application>Microsoft Office PowerPoint</Application>
  <PresentationFormat>Widescreen</PresentationFormat>
  <Paragraphs>69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Garamond</vt:lpstr>
      <vt:lpstr>SavonVTI</vt:lpstr>
      <vt:lpstr>PowerPoint Presentation</vt:lpstr>
      <vt:lpstr>Independent</vt:lpstr>
      <vt:lpstr>Seneca, Roman Statesman – 65 A.D.</vt:lpstr>
      <vt:lpstr>Topic one</vt:lpstr>
      <vt:lpstr>Dependency</vt:lpstr>
      <vt:lpstr>Why Is It That We Are Dependent?</vt:lpstr>
      <vt:lpstr>Improper Dependencies</vt:lpstr>
      <vt:lpstr>Improper Dependencies</vt:lpstr>
      <vt:lpstr>Proper Dependency</vt:lpstr>
      <vt:lpstr>Proper Dependency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10</cp:revision>
  <dcterms:created xsi:type="dcterms:W3CDTF">2024-01-07T04:20:17Z</dcterms:created>
  <dcterms:modified xsi:type="dcterms:W3CDTF">2024-01-07T05:52:43Z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